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94" r:id="rId200"/>
    <p:sldId id="1479" r:id="rId201"/>
    <p:sldId id="1480" r:id="rId202"/>
    <p:sldId id="1481" r:id="rId203"/>
    <p:sldId id="386" r:id="rId204"/>
    <p:sldId id="654" r:id="rId205"/>
    <p:sldId id="397" r:id="rId206"/>
    <p:sldId id="657" r:id="rId207"/>
    <p:sldId id="851" r:id="rId208"/>
    <p:sldId id="331" r:id="rId209"/>
    <p:sldId id="1205" r:id="rId210"/>
    <p:sldId id="914" r:id="rId211"/>
    <p:sldId id="852" r:id="rId212"/>
    <p:sldId id="1245" r:id="rId213"/>
    <p:sldId id="1156" r:id="rId214"/>
    <p:sldId id="1465" r:id="rId215"/>
    <p:sldId id="1466" r:id="rId216"/>
    <p:sldId id="1394" r:id="rId217"/>
    <p:sldId id="1395" r:id="rId218"/>
    <p:sldId id="1401" r:id="rId219"/>
    <p:sldId id="1402" r:id="rId220"/>
    <p:sldId id="1244" r:id="rId221"/>
    <p:sldId id="1285" r:id="rId222"/>
    <p:sldId id="1159" r:id="rId223"/>
    <p:sldId id="686" r:id="rId224"/>
    <p:sldId id="1207" r:id="rId225"/>
    <p:sldId id="1356" r:id="rId226"/>
    <p:sldId id="1357" r:id="rId227"/>
    <p:sldId id="302" r:id="rId228"/>
    <p:sldId id="1421" r:id="rId229"/>
    <p:sldId id="1130" r:id="rId230"/>
    <p:sldId id="1203" r:id="rId231"/>
    <p:sldId id="1263" r:id="rId232"/>
    <p:sldId id="1265" r:id="rId233"/>
    <p:sldId id="305" r:id="rId234"/>
    <p:sldId id="1266" r:id="rId235"/>
    <p:sldId id="306" r:id="rId236"/>
    <p:sldId id="308" r:id="rId237"/>
    <p:sldId id="1131" r:id="rId238"/>
    <p:sldId id="1267" r:id="rId239"/>
    <p:sldId id="1132" r:id="rId240"/>
    <p:sldId id="1268" r:id="rId241"/>
    <p:sldId id="1133" r:id="rId242"/>
    <p:sldId id="313" r:id="rId243"/>
    <p:sldId id="1204" r:id="rId244"/>
    <p:sldId id="1134" r:id="rId245"/>
    <p:sldId id="1242" r:id="rId246"/>
    <p:sldId id="1289" r:id="rId247"/>
    <p:sldId id="1135" r:id="rId248"/>
    <p:sldId id="1136" r:id="rId249"/>
    <p:sldId id="1209" r:id="rId250"/>
    <p:sldId id="1269" r:id="rId251"/>
    <p:sldId id="1137" r:id="rId252"/>
    <p:sldId id="1270" r:id="rId253"/>
    <p:sldId id="1138" r:id="rId254"/>
    <p:sldId id="1139" r:id="rId255"/>
    <p:sldId id="1140" r:id="rId256"/>
    <p:sldId id="1078" r:id="rId257"/>
    <p:sldId id="1141" r:id="rId258"/>
    <p:sldId id="1142" r:id="rId259"/>
    <p:sldId id="1143" r:id="rId260"/>
    <p:sldId id="1388" r:id="rId261"/>
    <p:sldId id="1154" r:id="rId262"/>
    <p:sldId id="1144" r:id="rId263"/>
    <p:sldId id="1155" r:id="rId264"/>
    <p:sldId id="1145" r:id="rId265"/>
    <p:sldId id="1146" r:id="rId266"/>
    <p:sldId id="1147" r:id="rId267"/>
    <p:sldId id="1061" r:id="rId268"/>
    <p:sldId id="1062" r:id="rId269"/>
    <p:sldId id="1063" r:id="rId270"/>
    <p:sldId id="1253" r:id="rId271"/>
    <p:sldId id="1254" r:id="rId272"/>
    <p:sldId id="1255" r:id="rId273"/>
    <p:sldId id="1256"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40" r:id="rId498"/>
    <p:sldId id="1352"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 id="1493" r:id="rId679"/>
    <p:sldId id="1495" r:id="rId6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commentAuthors" Target="commentAuthor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tableStyles" Target="tableStyle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viewProps" Target="viewProp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74090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4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6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5146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92990"/>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Attribute Y is functionally dependent on attribute X (usually the PK) (X —&gt; Y) ,  the value of X uniquely determines the value of Y.</a:t>
            </a:r>
          </a:p>
          <a:p>
            <a:endParaRPr lang="en-US" sz="800" b="1" dirty="0">
              <a:solidFill>
                <a:srgbClr val="222222"/>
              </a:solidFill>
              <a:latin typeface="Palatino Linotype" panose="02040502050505030304" pitchFamily="18" charset="0"/>
            </a:endParaRPr>
          </a:p>
          <a:p>
            <a:r>
              <a:rPr lang="en-US" sz="240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2350817124"/>
              </p:ext>
            </p:extLst>
          </p:nvPr>
        </p:nvGraphicFramePr>
        <p:xfrm>
          <a:off x="263352" y="616298"/>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566678"/>
            <a:ext cx="11521280"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2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&amp; </a:t>
            </a:r>
            <a:r>
              <a:rPr lang="en-IN" sz="3200" i="1" dirty="0">
                <a:solidFill>
                  <a:srgbClr val="FF9900"/>
                </a:solidFill>
                <a:latin typeface="Arial" pitchFamily="34" charset="0"/>
                <a:cs typeface="Arial" pitchFamily="34" charset="0"/>
              </a:rPr>
              <a:t>Transitivity</a:t>
            </a:r>
            <a:r>
              <a:rPr lang="en-US" sz="3200" i="1" dirty="0">
                <a:solidFill>
                  <a:srgbClr val="FF9900"/>
                </a:solidFill>
                <a:latin typeface="Arial" pitchFamily="34" charset="0"/>
                <a:cs typeface="Arial" pitchFamily="34" charset="0"/>
              </a:rPr>
              <a:t> Dependency</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98971115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2577580375"/>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332656"/>
            <a:ext cx="3751126"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45511</TotalTime>
  <Words>68195</Words>
  <Application>Microsoft Office PowerPoint</Application>
  <PresentationFormat>Widescreen</PresentationFormat>
  <Paragraphs>8574</Paragraphs>
  <Slides>679</Slides>
  <Notes>39</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679</vt:i4>
      </vt:variant>
    </vt:vector>
  </HeadingPairs>
  <TitlesOfParts>
    <vt:vector size="72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10532</cp:revision>
  <dcterms:created xsi:type="dcterms:W3CDTF">2015-10-09T06:09:34Z</dcterms:created>
  <dcterms:modified xsi:type="dcterms:W3CDTF">2023-01-16T05:40:19Z</dcterms:modified>
</cp:coreProperties>
</file>